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2142" y="-87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6ADC-E3D3-4CDA-AD5A-1DA421CCA77C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99EFD-C8D9-40B2-80CD-17E2EB0F7E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6ADC-E3D3-4CDA-AD5A-1DA421CCA77C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99EFD-C8D9-40B2-80CD-17E2EB0F7E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6ADC-E3D3-4CDA-AD5A-1DA421CCA77C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99EFD-C8D9-40B2-80CD-17E2EB0F7E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6ADC-E3D3-4CDA-AD5A-1DA421CCA77C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99EFD-C8D9-40B2-80CD-17E2EB0F7E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6ADC-E3D3-4CDA-AD5A-1DA421CCA77C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99EFD-C8D9-40B2-80CD-17E2EB0F7E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6ADC-E3D3-4CDA-AD5A-1DA421CCA77C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99EFD-C8D9-40B2-80CD-17E2EB0F7E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6ADC-E3D3-4CDA-AD5A-1DA421CCA77C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99EFD-C8D9-40B2-80CD-17E2EB0F7E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6ADC-E3D3-4CDA-AD5A-1DA421CCA77C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99EFD-C8D9-40B2-80CD-17E2EB0F7E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6ADC-E3D3-4CDA-AD5A-1DA421CCA77C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99EFD-C8D9-40B2-80CD-17E2EB0F7E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6ADC-E3D3-4CDA-AD5A-1DA421CCA77C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99EFD-C8D9-40B2-80CD-17E2EB0F7E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6ADC-E3D3-4CDA-AD5A-1DA421CCA77C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99EFD-C8D9-40B2-80CD-17E2EB0F7E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46ADC-E3D3-4CDA-AD5A-1DA421CCA77C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99EFD-C8D9-40B2-80CD-17E2EB0F7E7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496" y="5857884"/>
            <a:ext cx="1714512" cy="214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3" descr="C:\Users\077KrysinaOS\Desktop\листовка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8" y="214809"/>
            <a:ext cx="6215106" cy="878634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857496" y="6000760"/>
            <a:ext cx="2357454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077KrysinaOS</dc:creator>
  <cp:lastModifiedBy>Пяхтина Ирина Августовна</cp:lastModifiedBy>
  <cp:revision>4</cp:revision>
  <dcterms:created xsi:type="dcterms:W3CDTF">2020-03-24T13:46:53Z</dcterms:created>
  <dcterms:modified xsi:type="dcterms:W3CDTF">2020-03-26T07:23:13Z</dcterms:modified>
</cp:coreProperties>
</file>